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4849813" cy="343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141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36" y="561441"/>
            <a:ext cx="4122341" cy="1194353"/>
          </a:xfrm>
        </p:spPr>
        <p:txBody>
          <a:bodyPr anchor="b"/>
          <a:lstStyle>
            <a:lvl1pPr algn="ctr">
              <a:defRPr sz="30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27" y="1801853"/>
            <a:ext cx="3637360" cy="828264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91" indent="0" algn="ctr">
              <a:buNone/>
              <a:defRPr sz="1000"/>
            </a:lvl2pPr>
            <a:lvl3pPr marL="457383" indent="0" algn="ctr">
              <a:buNone/>
              <a:defRPr sz="900"/>
            </a:lvl3pPr>
            <a:lvl4pPr marL="686074" indent="0" algn="ctr">
              <a:buNone/>
              <a:defRPr sz="800"/>
            </a:lvl4pPr>
            <a:lvl5pPr marL="914766" indent="0" algn="ctr">
              <a:buNone/>
              <a:defRPr sz="800"/>
            </a:lvl5pPr>
            <a:lvl6pPr marL="1143457" indent="0" algn="ctr">
              <a:buNone/>
              <a:defRPr sz="800"/>
            </a:lvl6pPr>
            <a:lvl7pPr marL="1372149" indent="0" algn="ctr">
              <a:buNone/>
              <a:defRPr sz="800"/>
            </a:lvl7pPr>
            <a:lvl8pPr marL="1600840" indent="0" algn="ctr">
              <a:buNone/>
              <a:defRPr sz="800"/>
            </a:lvl8pPr>
            <a:lvl9pPr marL="1829532" indent="0" algn="ctr">
              <a:buNone/>
              <a:defRPr sz="8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818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58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70648" y="182647"/>
            <a:ext cx="1045741" cy="29072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425" y="182647"/>
            <a:ext cx="3076600" cy="29072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957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134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9" y="855266"/>
            <a:ext cx="4182964" cy="1427029"/>
          </a:xfrm>
        </p:spPr>
        <p:txBody>
          <a:bodyPr anchor="b"/>
          <a:lstStyle>
            <a:lvl1pPr>
              <a:defRPr sz="30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99" y="2295795"/>
            <a:ext cx="4182964" cy="7504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3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60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7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4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214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8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95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727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424" y="913235"/>
            <a:ext cx="2061171" cy="21766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5218" y="913235"/>
            <a:ext cx="2061171" cy="21766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560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6" y="182648"/>
            <a:ext cx="4182964" cy="6630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057" y="840971"/>
            <a:ext cx="2051698" cy="41214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57" y="1253118"/>
            <a:ext cx="2051698" cy="184314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55218" y="840971"/>
            <a:ext cx="2061802" cy="41214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55218" y="1253118"/>
            <a:ext cx="2061802" cy="184314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864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158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945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6" y="228706"/>
            <a:ext cx="1564191" cy="800471"/>
          </a:xfrm>
        </p:spPr>
        <p:txBody>
          <a:bodyPr anchor="b"/>
          <a:lstStyle>
            <a:lvl1pPr>
              <a:defRPr sz="16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02" y="493942"/>
            <a:ext cx="2455218" cy="2437941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056" y="1029176"/>
            <a:ext cx="1564191" cy="1906677"/>
          </a:xfrm>
        </p:spPr>
        <p:txBody>
          <a:bodyPr/>
          <a:lstStyle>
            <a:lvl1pPr marL="0" indent="0">
              <a:buNone/>
              <a:defRPr sz="800"/>
            </a:lvl1pPr>
            <a:lvl2pPr marL="228691" indent="0">
              <a:buNone/>
              <a:defRPr sz="700"/>
            </a:lvl2pPr>
            <a:lvl3pPr marL="457383" indent="0">
              <a:buNone/>
              <a:defRPr sz="600"/>
            </a:lvl3pPr>
            <a:lvl4pPr marL="686074" indent="0">
              <a:buNone/>
              <a:defRPr sz="500"/>
            </a:lvl4pPr>
            <a:lvl5pPr marL="914766" indent="0">
              <a:buNone/>
              <a:defRPr sz="500"/>
            </a:lvl5pPr>
            <a:lvl6pPr marL="1143457" indent="0">
              <a:buNone/>
              <a:defRPr sz="500"/>
            </a:lvl6pPr>
            <a:lvl7pPr marL="1372149" indent="0">
              <a:buNone/>
              <a:defRPr sz="500"/>
            </a:lvl7pPr>
            <a:lvl8pPr marL="1600840" indent="0">
              <a:buNone/>
              <a:defRPr sz="500"/>
            </a:lvl8pPr>
            <a:lvl9pPr marL="1829532" indent="0">
              <a:buNone/>
              <a:defRPr sz="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950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6" y="228706"/>
            <a:ext cx="1564191" cy="800471"/>
          </a:xfrm>
        </p:spPr>
        <p:txBody>
          <a:bodyPr anchor="b"/>
          <a:lstStyle>
            <a:lvl1pPr>
              <a:defRPr sz="16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1802" y="493942"/>
            <a:ext cx="2455218" cy="2437941"/>
          </a:xfrm>
        </p:spPr>
        <p:txBody>
          <a:bodyPr anchor="t"/>
          <a:lstStyle>
            <a:lvl1pPr marL="0" indent="0">
              <a:buNone/>
              <a:defRPr sz="1601"/>
            </a:lvl1pPr>
            <a:lvl2pPr marL="228691" indent="0">
              <a:buNone/>
              <a:defRPr sz="1401"/>
            </a:lvl2pPr>
            <a:lvl3pPr marL="457383" indent="0">
              <a:buNone/>
              <a:defRPr sz="1200"/>
            </a:lvl3pPr>
            <a:lvl4pPr marL="686074" indent="0">
              <a:buNone/>
              <a:defRPr sz="1000"/>
            </a:lvl4pPr>
            <a:lvl5pPr marL="914766" indent="0">
              <a:buNone/>
              <a:defRPr sz="1000"/>
            </a:lvl5pPr>
            <a:lvl6pPr marL="1143457" indent="0">
              <a:buNone/>
              <a:defRPr sz="1000"/>
            </a:lvl6pPr>
            <a:lvl7pPr marL="1372149" indent="0">
              <a:buNone/>
              <a:defRPr sz="1000"/>
            </a:lvl7pPr>
            <a:lvl8pPr marL="1600840" indent="0">
              <a:buNone/>
              <a:defRPr sz="1000"/>
            </a:lvl8pPr>
            <a:lvl9pPr marL="1829532" indent="0">
              <a:buNone/>
              <a:defRPr sz="1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056" y="1029176"/>
            <a:ext cx="1564191" cy="1906677"/>
          </a:xfrm>
        </p:spPr>
        <p:txBody>
          <a:bodyPr/>
          <a:lstStyle>
            <a:lvl1pPr marL="0" indent="0">
              <a:buNone/>
              <a:defRPr sz="800"/>
            </a:lvl1pPr>
            <a:lvl2pPr marL="228691" indent="0">
              <a:buNone/>
              <a:defRPr sz="700"/>
            </a:lvl2pPr>
            <a:lvl3pPr marL="457383" indent="0">
              <a:buNone/>
              <a:defRPr sz="600"/>
            </a:lvl3pPr>
            <a:lvl4pPr marL="686074" indent="0">
              <a:buNone/>
              <a:defRPr sz="500"/>
            </a:lvl4pPr>
            <a:lvl5pPr marL="914766" indent="0">
              <a:buNone/>
              <a:defRPr sz="500"/>
            </a:lvl5pPr>
            <a:lvl6pPr marL="1143457" indent="0">
              <a:buNone/>
              <a:defRPr sz="500"/>
            </a:lvl6pPr>
            <a:lvl7pPr marL="1372149" indent="0">
              <a:buNone/>
              <a:defRPr sz="500"/>
            </a:lvl7pPr>
            <a:lvl8pPr marL="1600840" indent="0">
              <a:buNone/>
              <a:defRPr sz="500"/>
            </a:lvl8pPr>
            <a:lvl9pPr marL="1829532" indent="0">
              <a:buNone/>
              <a:defRPr sz="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59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425" y="182648"/>
            <a:ext cx="4182964" cy="66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425" y="913235"/>
            <a:ext cx="4182964" cy="217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425" y="3179648"/>
            <a:ext cx="1091208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6501" y="3179648"/>
            <a:ext cx="1636812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5180" y="3179648"/>
            <a:ext cx="1091208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9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457383" rtl="0" eaLnBrk="1" latinLnBrk="1" hangingPunct="1">
        <a:lnSpc>
          <a:spcPct val="90000"/>
        </a:lnSpc>
        <a:spcBef>
          <a:spcPct val="0"/>
        </a:spcBef>
        <a:buNone/>
        <a:defRPr sz="2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46" indent="-114346" algn="l" defTabSz="45738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729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420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11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803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6494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186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877" indent="-114346" algn="l" defTabSz="457383" rtl="0" eaLnBrk="1" latinLnBrk="1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91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383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6074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766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457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2149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840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532" algn="l" defTabSz="457383" rtl="0" eaLnBrk="1" latinLnBrk="1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37ABA43-1000-4F62-A7A5-D841E8B6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5"/>
    </mc:Choice>
    <mc:Fallback>
      <p:transition spd="slow" advTm="95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DA7A509-1311-44CE-8B3A-5807DB6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5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26"/>
    </mc:Choice>
    <mc:Fallback>
      <p:transition spd="slow" advTm="3502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C8B3998-F544-4B36-A1AD-2EAF265D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8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9"/>
    </mc:Choice>
    <mc:Fallback>
      <p:transition spd="slow" advTm="50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064831-0191-4075-A73C-68E22E57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21"/>
    </mc:Choice>
    <mc:Fallback>
      <p:transition spd="slow" advTm="350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D883A6-2672-4946-B932-8E24DEE92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1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22"/>
    </mc:Choice>
    <mc:Fallback>
      <p:transition spd="slow" advTm="345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9C6F10-BB6C-48B8-90CA-4C4346AE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5"/>
    </mc:Choice>
    <mc:Fallback>
      <p:transition spd="slow" advTm="55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5786BB-2757-4A84-BE60-CA2C5A2E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9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32"/>
    </mc:Choice>
    <mc:Fallback>
      <p:transition spd="slow" advTm="345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BE940-1F59-49B9-AC5D-473F9FAD9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29"/>
    </mc:Choice>
    <mc:Fallback>
      <p:transition spd="slow" advTm="345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2A28F9-D863-4D41-9B6C-6DAB68E7D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26"/>
    </mc:Choice>
    <mc:Fallback>
      <p:transition spd="slow" advTm="355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E2EE07-45A1-410C-A319-47A487E1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19"/>
    </mc:Choice>
    <mc:Fallback>
      <p:transition spd="slow" advTm="345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83455E-1955-4B69-8267-0F0C66312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5"/>
    </mc:Choice>
    <mc:Fallback>
      <p:transition spd="slow" advTm="55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65081C-D1E8-4760-B1D8-745BF135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4"/>
    </mc:Choice>
    <mc:Fallback>
      <p:transition spd="slow" advTm="150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70B784-AC14-4845-A461-89F0E4AA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29"/>
    </mc:Choice>
    <mc:Fallback>
      <p:transition spd="slow" advTm="3452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B26E3B-A713-4969-940F-7DCBEC03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6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22"/>
    </mc:Choice>
    <mc:Fallback>
      <p:transition spd="slow" advTm="3562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2AB261D-25FC-474D-B968-5132D6F1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26"/>
    </mc:Choice>
    <mc:Fallback>
      <p:transition spd="slow" advTm="3452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7AEA7C-9C85-45DC-8F82-EA842FD5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5"/>
    </mc:Choice>
    <mc:Fallback>
      <p:transition spd="slow" advTm="502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48E8E0-425E-475D-A3AD-1BFC54C7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85"/>
    </mc:Choice>
    <mc:Fallback>
      <p:transition spd="slow" advTm="3508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CDD192-D9CC-4B92-8CC6-13960089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36"/>
    </mc:Choice>
    <mc:Fallback>
      <p:transition spd="slow" advTm="3553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1CC1094-B8A4-42D2-BBF7-E248EAF67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43"/>
    </mc:Choice>
    <mc:Fallback>
      <p:transition spd="slow" advTm="3454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3D1E94-9BC9-4DFD-A6C8-65877163F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5"/>
    </mc:Choice>
    <mc:Fallback>
      <p:transition spd="slow" advTm="502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E996BE-22C7-4772-B419-09CDC095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19"/>
    </mc:Choice>
    <mc:Fallback>
      <p:transition spd="slow" advTm="3451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1C1AB9-5B48-4B22-A498-FC86F085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30"/>
    </mc:Choice>
    <mc:Fallback>
      <p:transition spd="slow" advTm="355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10AFA9-AF3D-4075-9E72-B1D4BE7F2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8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3"/>
    </mc:Choice>
    <mc:Fallback>
      <p:transition spd="slow" advTm="553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65F2CAE-6A18-4FC6-A96E-5C48F5CF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0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4"/>
    </mc:Choice>
    <mc:Fallback>
      <p:transition spd="slow" advTm="50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0FBBDA-B2DF-42CA-91D3-3FF72629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32"/>
    </mc:Choice>
    <mc:Fallback>
      <p:transition spd="slow" advTm="345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61714F-8139-4971-ABF5-0CFE5468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24"/>
    </mc:Choice>
    <mc:Fallback>
      <p:transition spd="slow" advTm="350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A3F8B6-4A9D-4C55-A94E-B1907B4C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0"/>
    </mc:Choice>
    <mc:Fallback>
      <p:transition spd="slow" advTm="55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192CB3-501E-45C0-8B16-667ECF07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5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39"/>
    </mc:Choice>
    <mc:Fallback>
      <p:transition spd="slow" advTm="350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EDE561-4D08-49C9-9790-49008E49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0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20"/>
    </mc:Choice>
    <mc:Fallback>
      <p:transition spd="slow" advTm="350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6775AB-DB71-4D93-9D1C-9C24F0E7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0"/>
            <a:ext cx="48489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36"/>
    </mc:Choice>
    <mc:Fallback>
      <p:transition spd="slow" advTm="35036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사용자 지정</PresentationFormat>
  <Paragraphs>0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NCS-INDIGO</dc:creator>
  <cp:lastModifiedBy> </cp:lastModifiedBy>
  <cp:revision>4</cp:revision>
  <dcterms:created xsi:type="dcterms:W3CDTF">2020-04-14T00:35:15Z</dcterms:created>
  <dcterms:modified xsi:type="dcterms:W3CDTF">2020-04-14T01:36:28Z</dcterms:modified>
</cp:coreProperties>
</file>