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5" d="100"/>
          <a:sy n="95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3413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75803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2488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4572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7022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0505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9784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5341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627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5692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41555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6BAEB-7436-4964-A43E-3F918D7488B6}" type="datetimeFigureOut">
              <a:rPr lang="ko-KR" altLang="en-US" smtClean="0"/>
              <a:pPr/>
              <a:t>2016-12-06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967A4-B27D-443E-9E77-768E6E7EDDB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985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 descr="Sky-Scrap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2224" y="341643"/>
            <a:ext cx="8320035" cy="612949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bhjin</cp:lastModifiedBy>
  <cp:revision>4</cp:revision>
  <dcterms:created xsi:type="dcterms:W3CDTF">2016-11-07T13:31:59Z</dcterms:created>
  <dcterms:modified xsi:type="dcterms:W3CDTF">2016-12-06T00:10:12Z</dcterms:modified>
</cp:coreProperties>
</file>