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니제르</c:v>
                </c:pt>
                <c:pt idx="1">
                  <c:v>북한</c:v>
                </c:pt>
                <c:pt idx="2">
                  <c:v>일본</c:v>
                </c:pt>
                <c:pt idx="3">
                  <c:v>폴란드</c:v>
                </c:pt>
                <c:pt idx="4">
                  <c:v>한국</c:v>
                </c:pt>
                <c:pt idx="5">
                  <c:v>홍콩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7.16</c:v>
                </c:pt>
                <c:pt idx="1">
                  <c:v>1.85</c:v>
                </c:pt>
                <c:pt idx="2">
                  <c:v>1.27</c:v>
                </c:pt>
                <c:pt idx="3">
                  <c:v>1.22</c:v>
                </c:pt>
                <c:pt idx="4">
                  <c:v>1.2</c:v>
                </c:pt>
                <c:pt idx="5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46-45B4-A28C-735F01BE63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6398656"/>
        <c:axId val="396892160"/>
      </c:barChart>
      <c:catAx>
        <c:axId val="396398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6892160"/>
        <c:crosses val="autoZero"/>
        <c:auto val="1"/>
        <c:lblAlgn val="ctr"/>
        <c:lblOffset val="100"/>
        <c:noMultiLvlLbl val="0"/>
      </c:catAx>
      <c:valAx>
        <c:axId val="396892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96398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43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514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18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81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638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01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618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74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80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42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8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0361D-D7D4-4EA1-997F-E4767F877347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DA65-6DDE-4F83-9221-E8E13C32FE9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606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9783" y="285226"/>
            <a:ext cx="5796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0" cap="none" spc="-150" normalizeH="0" baseline="0" noProof="0" dirty="0">
                <a:ln>
                  <a:solidFill>
                    <a:schemeClr val="bg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대한민국의 현황은</a:t>
            </a:r>
            <a:r>
              <a:rPr kumimoji="0" lang="en-US" altLang="ko-KR" sz="3600" b="1" i="0" u="none" strike="noStrike" kern="0" cap="none" spc="-150" normalizeH="0" baseline="0" noProof="0" dirty="0">
                <a:ln>
                  <a:solidFill>
                    <a:schemeClr val="bg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?</a:t>
            </a:r>
            <a:endParaRPr kumimoji="0" lang="ko-KR" altLang="en-US" sz="3600" b="1" i="0" u="none" strike="noStrike" kern="0" cap="none" spc="-150" normalizeH="0" baseline="0" noProof="0" dirty="0">
              <a:ln>
                <a:solidFill>
                  <a:schemeClr val="bg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  <p:graphicFrame>
        <p:nvGraphicFramePr>
          <p:cNvPr id="7" name="차트 6"/>
          <p:cNvGraphicFramePr/>
          <p:nvPr/>
        </p:nvGraphicFramePr>
        <p:xfrm>
          <a:off x="605872" y="1577130"/>
          <a:ext cx="6105321" cy="4728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64300" y="1745919"/>
            <a:ext cx="3261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대한민국 청년 실업률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54099" y="5472859"/>
            <a:ext cx="2281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년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통계청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막힌 원호 7"/>
          <p:cNvSpPr/>
          <p:nvPr/>
        </p:nvSpPr>
        <p:spPr>
          <a:xfrm rot="8100000">
            <a:off x="7986319" y="2642531"/>
            <a:ext cx="2617366" cy="2617366"/>
          </a:xfrm>
          <a:prstGeom prst="blockArc">
            <a:avLst>
              <a:gd name="adj1" fmla="val 10800000"/>
              <a:gd name="adj2" fmla="val 10377253"/>
              <a:gd name="adj3" fmla="val 21257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73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13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6</cp:revision>
  <dcterms:created xsi:type="dcterms:W3CDTF">2016-11-07T16:12:17Z</dcterms:created>
  <dcterms:modified xsi:type="dcterms:W3CDTF">2016-11-08T07:58:18Z</dcterms:modified>
</cp:coreProperties>
</file>