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EFEF-08A1-47B0-9CF3-7CCF18483B5E}" type="datetimeFigureOut">
              <a:rPr lang="ko-KR" altLang="en-US" smtClean="0"/>
              <a:t>2016-11-07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6FCE-58C1-483B-AC92-58823EE810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5993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EFEF-08A1-47B0-9CF3-7CCF18483B5E}" type="datetimeFigureOut">
              <a:rPr lang="ko-KR" altLang="en-US" smtClean="0"/>
              <a:t>2016-11-07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6FCE-58C1-483B-AC92-58823EE810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5023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EFEF-08A1-47B0-9CF3-7CCF18483B5E}" type="datetimeFigureOut">
              <a:rPr lang="ko-KR" altLang="en-US" smtClean="0"/>
              <a:t>2016-11-07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6FCE-58C1-483B-AC92-58823EE810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1290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EFEF-08A1-47B0-9CF3-7CCF18483B5E}" type="datetimeFigureOut">
              <a:rPr lang="ko-KR" altLang="en-US" smtClean="0"/>
              <a:t>2016-11-07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6FCE-58C1-483B-AC92-58823EE810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843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EFEF-08A1-47B0-9CF3-7CCF18483B5E}" type="datetimeFigureOut">
              <a:rPr lang="ko-KR" altLang="en-US" smtClean="0"/>
              <a:t>2016-11-07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6FCE-58C1-483B-AC92-58823EE810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5205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EFEF-08A1-47B0-9CF3-7CCF18483B5E}" type="datetimeFigureOut">
              <a:rPr lang="ko-KR" altLang="en-US" smtClean="0"/>
              <a:t>2016-11-07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6FCE-58C1-483B-AC92-58823EE810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6656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EFEF-08A1-47B0-9CF3-7CCF18483B5E}" type="datetimeFigureOut">
              <a:rPr lang="ko-KR" altLang="en-US" smtClean="0"/>
              <a:t>2016-11-07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6FCE-58C1-483B-AC92-58823EE810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109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EFEF-08A1-47B0-9CF3-7CCF18483B5E}" type="datetimeFigureOut">
              <a:rPr lang="ko-KR" altLang="en-US" smtClean="0"/>
              <a:t>2016-11-07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6FCE-58C1-483B-AC92-58823EE810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7072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EFEF-08A1-47B0-9CF3-7CCF18483B5E}" type="datetimeFigureOut">
              <a:rPr lang="ko-KR" altLang="en-US" smtClean="0"/>
              <a:t>2016-11-07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6FCE-58C1-483B-AC92-58823EE810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6811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EFEF-08A1-47B0-9CF3-7CCF18483B5E}" type="datetimeFigureOut">
              <a:rPr lang="ko-KR" altLang="en-US" smtClean="0"/>
              <a:t>2016-11-07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6FCE-58C1-483B-AC92-58823EE810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7875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BEFEF-08A1-47B0-9CF3-7CCF18483B5E}" type="datetimeFigureOut">
              <a:rPr lang="ko-KR" altLang="en-US" smtClean="0"/>
              <a:t>2016-11-07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6FCE-58C1-483B-AC92-58823EE810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8818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BEFEF-08A1-47B0-9CF3-7CCF18483B5E}" type="datetimeFigureOut">
              <a:rPr lang="ko-KR" altLang="en-US" smtClean="0"/>
              <a:t>2016-11-07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16FCE-58C1-483B-AC92-58823EE8101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9029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375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</dc:creator>
  <cp:lastModifiedBy>LEE</cp:lastModifiedBy>
  <cp:revision>1</cp:revision>
  <dcterms:created xsi:type="dcterms:W3CDTF">2016-11-06T17:28:27Z</dcterms:created>
  <dcterms:modified xsi:type="dcterms:W3CDTF">2016-11-06T17:33:53Z</dcterms:modified>
</cp:coreProperties>
</file>