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280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27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99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10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43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378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330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396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0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02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C473-A0C2-4FE1-8799-A048831230BF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2683F-2955-4E16-9132-25DD977DDD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34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7854C473-A0C2-4FE1-8799-A048831230BF}" type="datetimeFigureOut">
              <a:rPr lang="ko-KR" altLang="en-US" smtClean="0"/>
              <a:pPr/>
              <a:t>2016-11-08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8092683F-2955-4E16-9132-25DD977DDD1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366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76837" y="302179"/>
            <a:ext cx="3875713" cy="6207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200" b="1" spc="-300" dirty="0">
                <a:latin typeface="Tahoma" panose="020B0604030504040204" pitchFamily="34" charset="0"/>
              </a:rPr>
              <a:t>지혜를 얻는 방법이란</a:t>
            </a:r>
            <a:r>
              <a:rPr lang="en-US" altLang="ko-KR" sz="3200" b="1" spc="-300" dirty="0">
                <a:latin typeface="Tahoma" panose="020B0604030504040204" pitchFamily="34" charset="0"/>
              </a:rPr>
              <a:t>?</a:t>
            </a:r>
            <a:endParaRPr lang="ko-KR" altLang="en-US" sz="3200" b="1" spc="-300" dirty="0">
              <a:latin typeface="Tahoma" panose="020B060403050404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76837" y="5804632"/>
            <a:ext cx="4811411" cy="7325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latin typeface="Tahoma" panose="020B0604030504040204" pitchFamily="34" charset="0"/>
              </a:rPr>
              <a:t>알버트 아인슈타인</a:t>
            </a:r>
            <a:r>
              <a:rPr lang="en-US" altLang="ko-K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(Albert Einstein, 1879~1955)</a:t>
            </a:r>
          </a:p>
          <a:p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1921</a:t>
            </a:r>
            <a:r>
              <a:rPr lang="ko-KR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년 노벨물리학상 수상</a:t>
            </a:r>
            <a:endParaRPr lang="en-US" altLang="ko-K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en-US" altLang="ko-KR" sz="1400" dirty="0">
                <a:latin typeface="Tahoma" panose="020B0604030504040204" pitchFamily="34" charset="0"/>
              </a:rPr>
              <a:t>1916</a:t>
            </a:r>
            <a:r>
              <a:rPr lang="ko-KR" altLang="en-US" sz="1400" dirty="0">
                <a:latin typeface="Tahoma" panose="020B0604030504040204" pitchFamily="34" charset="0"/>
              </a:rPr>
              <a:t>년 일반상대성이론 발표</a:t>
            </a:r>
            <a:endParaRPr lang="en-US" altLang="ko-K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8502" y="2336546"/>
            <a:ext cx="3858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latin typeface="+mj-ea"/>
                <a:ea typeface="+mj-ea"/>
              </a:rPr>
              <a:t>“</a:t>
            </a:r>
            <a:r>
              <a:rPr lang="ko-KR" altLang="en-US" sz="2400" dirty="0">
                <a:latin typeface="+mj-ea"/>
                <a:ea typeface="+mj-ea"/>
              </a:rPr>
              <a:t>지혜는 학교에서 배우는 것이 아니라 평생 노력해 얻는 것이다</a:t>
            </a:r>
            <a:r>
              <a:rPr lang="en-US" altLang="ko-KR" sz="2400" dirty="0">
                <a:latin typeface="+mj-ea"/>
                <a:ea typeface="+mj-ea"/>
              </a:rPr>
              <a:t>.”</a:t>
            </a:r>
            <a:endParaRPr lang="ko-KR" altLang="en-US" sz="2400" dirty="0"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2432" y="4074591"/>
            <a:ext cx="4101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latin typeface="+mj-ea"/>
                <a:ea typeface="+mj-ea"/>
              </a:rPr>
              <a:t>“Wisdom is not a product of schooling, but of the life- long attempt to </a:t>
            </a:r>
          </a:p>
          <a:p>
            <a:pPr algn="ctr"/>
            <a:r>
              <a:rPr lang="en-US" altLang="ko-KR" sz="2400" dirty="0">
                <a:latin typeface="+mj-ea"/>
                <a:ea typeface="+mj-ea"/>
              </a:rPr>
              <a:t>acquire it.”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32959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54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Tahoma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5</cp:revision>
  <dcterms:created xsi:type="dcterms:W3CDTF">2016-11-08T04:55:45Z</dcterms:created>
  <dcterms:modified xsi:type="dcterms:W3CDTF">2016-11-08T05:29:08Z</dcterms:modified>
</cp:coreProperties>
</file>