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B37C9-D28C-468E-9E3C-8694C93514A7}" type="datetimeFigureOut">
              <a:rPr lang="ko-KR" altLang="en-US" smtClean="0"/>
              <a:t>2016-12-28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59451-908F-4EAF-833C-C1194E659595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hjin\Desktop\그림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43900" cy="6153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bhjin</dc:creator>
  <cp:lastModifiedBy>bhjin</cp:lastModifiedBy>
  <cp:revision>1</cp:revision>
  <dcterms:created xsi:type="dcterms:W3CDTF">2016-12-28T07:45:27Z</dcterms:created>
  <dcterms:modified xsi:type="dcterms:W3CDTF">2016-12-28T07:47:14Z</dcterms:modified>
</cp:coreProperties>
</file>