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 snapToGrid="0">
      <p:cViewPr varScale="1">
        <p:scale>
          <a:sx n="92" d="100"/>
          <a:sy n="92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3413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5803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2488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5727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7022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0505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9784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341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62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5692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4155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BAEB-7436-4964-A43E-3F918D7488B6}" type="datetimeFigureOut">
              <a:rPr lang="ko-KR" altLang="en-US" smtClean="0"/>
              <a:pPr/>
              <a:t>2016-12-06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967A4-B27D-443E-9E77-768E6E7EDDB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985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5176"/>
            <a:ext cx="9144000" cy="6908352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2682000" y="1665000"/>
            <a:ext cx="3780000" cy="352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12984" y="2155971"/>
            <a:ext cx="570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2984" y="2798301"/>
            <a:ext cx="570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12984" y="3440631"/>
            <a:ext cx="570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2984" y="4082962"/>
            <a:ext cx="570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48543" y="2266762"/>
            <a:ext cx="2441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성과연봉제 도입 배경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48543" y="2905635"/>
            <a:ext cx="2441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성과연봉제 현황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48543" y="3558865"/>
            <a:ext cx="2441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주요 특징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48543" y="4204423"/>
            <a:ext cx="2441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향후 개선 계획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65614" y="3013501"/>
            <a:ext cx="1338828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0" i="0" u="none" strike="noStrike" kern="0" cap="none" spc="-30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목차</a:t>
            </a:r>
          </a:p>
        </p:txBody>
      </p:sp>
    </p:spTree>
    <p:extLst>
      <p:ext uri="{BB962C8B-B14F-4D97-AF65-F5344CB8AC3E}">
        <p14:creationId xmlns:p14="http://schemas.microsoft.com/office/powerpoint/2010/main" xmlns="" val="244165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15</Words>
  <Application>Microsoft Office PowerPoint</Application>
  <PresentationFormat>화면 슬라이드 쇼(4:3)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LEE</dc:creator>
  <cp:lastModifiedBy>bhjin</cp:lastModifiedBy>
  <cp:revision>8</cp:revision>
  <dcterms:created xsi:type="dcterms:W3CDTF">2016-11-07T13:31:59Z</dcterms:created>
  <dcterms:modified xsi:type="dcterms:W3CDTF">2016-12-06T00:13:43Z</dcterms:modified>
</cp:coreProperties>
</file>