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o-KR" alt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세계 출산율 비교</a:t>
            </a:r>
            <a:endParaRPr lang="en-US" altLang="ko-K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3036-4862-9BF8-43AE8EF1BD9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니제르</c:v>
                </c:pt>
                <c:pt idx="1">
                  <c:v>북한</c:v>
                </c:pt>
                <c:pt idx="2">
                  <c:v>일본</c:v>
                </c:pt>
                <c:pt idx="3">
                  <c:v>폴란드</c:v>
                </c:pt>
                <c:pt idx="4">
                  <c:v>한국</c:v>
                </c:pt>
                <c:pt idx="5">
                  <c:v>홍콩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7.16</c:v>
                </c:pt>
                <c:pt idx="1">
                  <c:v>1.85</c:v>
                </c:pt>
                <c:pt idx="2">
                  <c:v>1.27</c:v>
                </c:pt>
                <c:pt idx="3">
                  <c:v>1.22</c:v>
                </c:pt>
                <c:pt idx="4">
                  <c:v>1.2</c:v>
                </c:pt>
                <c:pt idx="5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46-45B4-A28C-735F01BE632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96398656"/>
        <c:axId val="396892160"/>
      </c:barChart>
      <c:catAx>
        <c:axId val="396398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96892160"/>
        <c:crosses val="autoZero"/>
        <c:auto val="1"/>
        <c:lblAlgn val="ctr"/>
        <c:lblOffset val="100"/>
        <c:noMultiLvlLbl val="0"/>
      </c:catAx>
      <c:valAx>
        <c:axId val="3968921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96398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361D-D7D4-4EA1-997F-E4767F877347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A65-6DDE-4F83-9221-E8E13C32FE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343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361D-D7D4-4EA1-997F-E4767F877347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A65-6DDE-4F83-9221-E8E13C32FE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5146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361D-D7D4-4EA1-997F-E4767F877347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A65-6DDE-4F83-9221-E8E13C32FE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418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361D-D7D4-4EA1-997F-E4767F877347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A65-6DDE-4F83-9221-E8E13C32FE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5812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361D-D7D4-4EA1-997F-E4767F877347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A65-6DDE-4F83-9221-E8E13C32FE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638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361D-D7D4-4EA1-997F-E4767F877347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A65-6DDE-4F83-9221-E8E13C32FE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6011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361D-D7D4-4EA1-997F-E4767F877347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A65-6DDE-4F83-9221-E8E13C32FE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5618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361D-D7D4-4EA1-997F-E4767F877347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A65-6DDE-4F83-9221-E8E13C32FE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0749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361D-D7D4-4EA1-997F-E4767F877347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A65-6DDE-4F83-9221-E8E13C32FE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8029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361D-D7D4-4EA1-997F-E4767F877347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A65-6DDE-4F83-9221-E8E13C32FE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8428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361D-D7D4-4EA1-997F-E4767F877347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A65-6DDE-4F83-9221-E8E13C32FE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284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0361D-D7D4-4EA1-997F-E4767F877347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6DA65-6DDE-4F83-9221-E8E13C32FE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606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bg1">
                <a:lumMod val="6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9783" y="285226"/>
            <a:ext cx="5796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1" i="0" u="none" strike="noStrike" kern="0" cap="none" spc="-150" normalizeH="0" baseline="0" noProof="0" dirty="0">
                <a:ln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</a:rPr>
              <a:t>대한민국의 현황은</a:t>
            </a:r>
            <a:r>
              <a:rPr kumimoji="0" lang="en-US" altLang="ko-KR" sz="3600" b="1" i="0" u="none" strike="noStrike" kern="0" cap="none" spc="-150" normalizeH="0" baseline="0" noProof="0" dirty="0">
                <a:ln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</a:rPr>
              <a:t>?</a:t>
            </a:r>
            <a:endParaRPr kumimoji="0" lang="ko-KR" altLang="en-US" sz="3600" b="1" i="0" u="none" strike="noStrike" kern="0" cap="none" spc="-150" normalizeH="0" baseline="0" noProof="0" dirty="0">
              <a:ln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</a:endParaRPr>
          </a:p>
        </p:txBody>
      </p:sp>
      <p:graphicFrame>
        <p:nvGraphicFramePr>
          <p:cNvPr id="7" name="차트 6"/>
          <p:cNvGraphicFramePr/>
          <p:nvPr>
            <p:extLst>
              <p:ext uri="{D42A27DB-BD31-4B8C-83A1-F6EECF244321}">
                <p14:modId xmlns:p14="http://schemas.microsoft.com/office/powerpoint/2010/main" val="3080829389"/>
              </p:ext>
            </p:extLst>
          </p:nvPr>
        </p:nvGraphicFramePr>
        <p:xfrm>
          <a:off x="605872" y="1577130"/>
          <a:ext cx="6105321" cy="4728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64300" y="1745919"/>
            <a:ext cx="32614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대한민국 청년 실업률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54099" y="5472859"/>
            <a:ext cx="2281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2016</a:t>
            </a: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년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통계청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7986319" y="2642531"/>
            <a:ext cx="2617366" cy="2617366"/>
            <a:chOff x="7986319" y="2533474"/>
            <a:chExt cx="2617366" cy="2617366"/>
          </a:xfrm>
        </p:grpSpPr>
        <p:grpSp>
          <p:nvGrpSpPr>
            <p:cNvPr id="13" name="그룹 12"/>
            <p:cNvGrpSpPr/>
            <p:nvPr/>
          </p:nvGrpSpPr>
          <p:grpSpPr>
            <a:xfrm>
              <a:off x="7986319" y="2533474"/>
              <a:ext cx="2617366" cy="2617366"/>
              <a:chOff x="7986319" y="2533474"/>
              <a:chExt cx="2617366" cy="2617366"/>
            </a:xfrm>
          </p:grpSpPr>
          <p:sp>
            <p:nvSpPr>
              <p:cNvPr id="9" name="막힌 원호 8"/>
              <p:cNvSpPr/>
              <p:nvPr/>
            </p:nvSpPr>
            <p:spPr>
              <a:xfrm rot="8100000">
                <a:off x="7986319" y="2533474"/>
                <a:ext cx="2617366" cy="2617366"/>
              </a:xfrm>
              <a:prstGeom prst="blockArc">
                <a:avLst>
                  <a:gd name="adj1" fmla="val 10800000"/>
                  <a:gd name="adj2" fmla="val 10377253"/>
                  <a:gd name="adj3" fmla="val 21257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막힌 원호 9"/>
              <p:cNvSpPr/>
              <p:nvPr/>
            </p:nvSpPr>
            <p:spPr>
              <a:xfrm rot="9793483">
                <a:off x="7986319" y="2533474"/>
                <a:ext cx="2617366" cy="2617366"/>
              </a:xfrm>
              <a:prstGeom prst="blockArc">
                <a:avLst>
                  <a:gd name="adj1" fmla="val 6407999"/>
                  <a:gd name="adj2" fmla="val 10377253"/>
                  <a:gd name="adj3" fmla="val 21257"/>
                </a:avLst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8682606" y="3570954"/>
              <a:ext cx="12247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11.8</a:t>
              </a:r>
              <a:r>
                <a:rPr lang="en-US" altLang="ko-KR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%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9494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16</Words>
  <Application>Microsoft Office PowerPoint</Application>
  <PresentationFormat>와이드스크린</PresentationFormat>
  <Paragraphs>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LEE</cp:lastModifiedBy>
  <cp:revision>6</cp:revision>
  <dcterms:created xsi:type="dcterms:W3CDTF">2016-11-07T16:12:17Z</dcterms:created>
  <dcterms:modified xsi:type="dcterms:W3CDTF">2016-11-07T16:35:47Z</dcterms:modified>
</cp:coreProperties>
</file>