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2016-11-08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96" y="1275127"/>
            <a:ext cx="10752007" cy="533120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461394" y="218114"/>
            <a:ext cx="5830349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Device</a:t>
            </a:r>
            <a:endParaRPr lang="ko-KR" altLang="en-US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822" y="2687623"/>
            <a:ext cx="894826" cy="894826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255" y="2377580"/>
            <a:ext cx="894826" cy="894826"/>
          </a:xfrm>
          <a:prstGeom prst="rect">
            <a:avLst/>
          </a:prstGeom>
        </p:spPr>
      </p:pic>
      <p:pic>
        <p:nvPicPr>
          <p:cNvPr id="19" name="그림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714" y="4701330"/>
            <a:ext cx="894826" cy="894826"/>
          </a:xfrm>
          <a:prstGeom prst="rect">
            <a:avLst/>
          </a:prstGeom>
        </p:spPr>
      </p:pic>
      <p:pic>
        <p:nvPicPr>
          <p:cNvPr id="20" name="그림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879" y="1930167"/>
            <a:ext cx="894826" cy="894826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2572" y="4994945"/>
            <a:ext cx="894826" cy="89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5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LEE</cp:lastModifiedBy>
  <cp:revision>4</cp:revision>
  <dcterms:created xsi:type="dcterms:W3CDTF">2016-11-06T17:28:27Z</dcterms:created>
  <dcterms:modified xsi:type="dcterms:W3CDTF">2016-11-08T13:41:10Z</dcterms:modified>
</cp:coreProperties>
</file>