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2016-11-10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6" y="1728305"/>
            <a:ext cx="4813200" cy="481320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11355" y="1728305"/>
            <a:ext cx="3376894" cy="481510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b="1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b="1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b="1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펜흘림" panose="02030603000101010101" pitchFamily="18" charset="-127"/>
            </a:endParaRPr>
          </a:p>
        </p:txBody>
      </p:sp>
      <p:sp>
        <p:nvSpPr>
          <p:cNvPr id="11" name="이등변 삼각형 10"/>
          <p:cNvSpPr/>
          <p:nvPr/>
        </p:nvSpPr>
        <p:spPr>
          <a:xfrm rot="10800000">
            <a:off x="6961390" y="1728305"/>
            <a:ext cx="313162" cy="206804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이등변 삼각형 12"/>
          <p:cNvSpPr/>
          <p:nvPr/>
        </p:nvSpPr>
        <p:spPr>
          <a:xfrm>
            <a:off x="6961390" y="6329966"/>
            <a:ext cx="313162" cy="206804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7847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펜흘림</vt:lpstr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LEE</cp:lastModifiedBy>
  <cp:revision>5</cp:revision>
  <dcterms:created xsi:type="dcterms:W3CDTF">2016-11-08T04:55:45Z</dcterms:created>
  <dcterms:modified xsi:type="dcterms:W3CDTF">2016-11-10T10:53:47Z</dcterms:modified>
</cp:coreProperties>
</file>