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43" d="100"/>
          <a:sy n="43" d="100"/>
        </p:scale>
        <p:origin x="30" y="15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11/9/2016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11/9/2016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8" name="화살표: 갈매기형 수장 7"/>
          <p:cNvSpPr/>
          <p:nvPr userDrawn="1"/>
        </p:nvSpPr>
        <p:spPr>
          <a:xfrm>
            <a:off x="922713" y="822960"/>
            <a:ext cx="372686" cy="382385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프레젠터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역량 분석 기준</a:t>
            </a:r>
            <a:endParaRPr 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1</a:t>
            </a:fld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</a:t>
            </a:r>
            <a:r>
              <a:rPr lang="ko-KR" altLang="en-US" dirty="0" err="1"/>
              <a:t>크기</a:t>
            </a:r>
            <a:r>
              <a:rPr lang="ko-KR" altLang="en-US" sz="1600" dirty="0" err="1"/>
              <a:t>영문</a:t>
            </a:r>
            <a:r>
              <a:rPr lang="ko-KR" altLang="en-US" sz="1600" dirty="0"/>
              <a:t>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</a:t>
            </a:r>
            <a:r>
              <a:rPr lang="ko-KR" altLang="en-US" dirty="0" err="1"/>
              <a:t>이어나가기</a:t>
            </a:r>
            <a:r>
              <a:rPr lang="ko-KR" altLang="en-US" dirty="0"/>
              <a:t> 위한 </a:t>
            </a:r>
            <a:r>
              <a:rPr lang="ko-KR" altLang="en-US" dirty="0" err="1"/>
              <a:t>브릿지</a:t>
            </a:r>
            <a:r>
              <a:rPr lang="ko-KR" altLang="en-US" dirty="0"/>
              <a:t> 멘트의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96</Words>
  <Application>Microsoft Office PowerPoint</Application>
  <PresentationFormat>와이드스크린</PresentationFormat>
  <Paragraphs>31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2016-11-08T16:30:50Z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