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43" d="100"/>
          <a:sy n="43" d="100"/>
        </p:scale>
        <p:origin x="30" y="15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11/9/2016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11/9/2016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8" name="화살표: 갈매기형 수장 7"/>
          <p:cNvSpPr/>
          <p:nvPr userDrawn="1"/>
        </p:nvSpPr>
        <p:spPr>
          <a:xfrm>
            <a:off x="922713" y="822960"/>
            <a:ext cx="372686" cy="382385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2016-11-08T16:30:50Z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