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8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3413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5803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2488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5727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7022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0505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9784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41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62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5692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4155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6BAEB-7436-4964-A43E-3F918D7488B6}" type="datetimeFigureOut">
              <a:rPr lang="ko-KR" altLang="en-US" smtClean="0"/>
              <a:pPr/>
              <a:t>2016-12-28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985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176"/>
            <a:ext cx="9144000" cy="6908352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2682000" y="1665000"/>
            <a:ext cx="3780000" cy="352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12984" y="2155971"/>
            <a:ext cx="57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2984" y="2798301"/>
            <a:ext cx="57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2984" y="3440631"/>
            <a:ext cx="57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2984" y="4082962"/>
            <a:ext cx="57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8543" y="2266762"/>
            <a:ext cx="2441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/>
              <a:t>성과연봉제 도입 배경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8543" y="2905635"/>
            <a:ext cx="2441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/>
              <a:t>성과연봉제 현황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48543" y="3558865"/>
            <a:ext cx="2441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/>
              <a:t>주요 특징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8543" y="4204423"/>
            <a:ext cx="2441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/>
              <a:t>향후 개선 계획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46378" y="3013501"/>
            <a:ext cx="1377300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800" b="0" i="0" u="none" strike="noStrike" kern="0" cap="none" spc="-15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ea"/>
                <a:ea typeface="+mj-ea"/>
              </a:rPr>
              <a:t>목차</a:t>
            </a:r>
            <a:endParaRPr kumimoji="0" lang="ko-KR" altLang="en-US" sz="4800" b="0" i="0" u="none" strike="noStrike" kern="0" cap="none" spc="-150" normalizeH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165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15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bhjin</cp:lastModifiedBy>
  <cp:revision>10</cp:revision>
  <dcterms:created xsi:type="dcterms:W3CDTF">2016-11-07T13:31:59Z</dcterms:created>
  <dcterms:modified xsi:type="dcterms:W3CDTF">2016-12-28T00:35:22Z</dcterms:modified>
</cp:coreProperties>
</file>