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38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-8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BAEB-7436-4964-A43E-3F918D7488B6}" type="datetimeFigureOut">
              <a:rPr lang="ko-KR" altLang="en-US" smtClean="0"/>
              <a:pPr/>
              <a:t>2016-12-28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7A4-B27D-443E-9E77-768E6E7EDD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23413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BAEB-7436-4964-A43E-3F918D7488B6}" type="datetimeFigureOut">
              <a:rPr lang="ko-KR" altLang="en-US" smtClean="0"/>
              <a:pPr/>
              <a:t>2016-12-28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7A4-B27D-443E-9E77-768E6E7EDD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758037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BAEB-7436-4964-A43E-3F918D7488B6}" type="datetimeFigureOut">
              <a:rPr lang="ko-KR" altLang="en-US" smtClean="0"/>
              <a:pPr/>
              <a:t>2016-12-28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7A4-B27D-443E-9E77-768E6E7EDD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524888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BAEB-7436-4964-A43E-3F918D7488B6}" type="datetimeFigureOut">
              <a:rPr lang="ko-KR" altLang="en-US" smtClean="0"/>
              <a:pPr/>
              <a:t>2016-12-28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7A4-B27D-443E-9E77-768E6E7EDD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45727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BAEB-7436-4964-A43E-3F918D7488B6}" type="datetimeFigureOut">
              <a:rPr lang="ko-KR" altLang="en-US" smtClean="0"/>
              <a:pPr/>
              <a:t>2016-12-28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7A4-B27D-443E-9E77-768E6E7EDD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70227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BAEB-7436-4964-A43E-3F918D7488B6}" type="datetimeFigureOut">
              <a:rPr lang="ko-KR" altLang="en-US" smtClean="0"/>
              <a:pPr/>
              <a:t>2016-12-28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7A4-B27D-443E-9E77-768E6E7EDD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705059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BAEB-7436-4964-A43E-3F918D7488B6}" type="datetimeFigureOut">
              <a:rPr lang="ko-KR" altLang="en-US" smtClean="0"/>
              <a:pPr/>
              <a:t>2016-12-28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7A4-B27D-443E-9E77-768E6E7EDD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597842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BAEB-7436-4964-A43E-3F918D7488B6}" type="datetimeFigureOut">
              <a:rPr lang="ko-KR" altLang="en-US" smtClean="0"/>
              <a:pPr/>
              <a:t>2016-12-28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7A4-B27D-443E-9E77-768E6E7EDD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353415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BAEB-7436-4964-A43E-3F918D7488B6}" type="datetimeFigureOut">
              <a:rPr lang="ko-KR" altLang="en-US" smtClean="0"/>
              <a:pPr/>
              <a:t>2016-12-28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7A4-B27D-443E-9E77-768E6E7EDD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66271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BAEB-7436-4964-A43E-3F918D7488B6}" type="datetimeFigureOut">
              <a:rPr lang="ko-KR" altLang="en-US" smtClean="0"/>
              <a:pPr/>
              <a:t>2016-12-28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7A4-B27D-443E-9E77-768E6E7EDD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656929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B6BAEB-7436-4964-A43E-3F918D7488B6}" type="datetimeFigureOut">
              <a:rPr lang="ko-KR" altLang="en-US" smtClean="0"/>
              <a:pPr/>
              <a:t>2016-12-28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967A4-B27D-443E-9E77-768E6E7EDD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28415550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B6BAEB-7436-4964-A43E-3F918D7488B6}" type="datetimeFigureOut">
              <a:rPr lang="ko-KR" altLang="en-US" smtClean="0"/>
              <a:pPr/>
              <a:t>2016-12-28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967A4-B27D-443E-9E77-768E6E7EDD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xmlns="" val="119850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 descr="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5176"/>
            <a:ext cx="9144000" cy="6908352"/>
          </a:xfrm>
          <a:prstGeom prst="rect">
            <a:avLst/>
          </a:prstGeom>
        </p:spPr>
      </p:pic>
      <p:sp>
        <p:nvSpPr>
          <p:cNvPr id="2" name="직사각형 1"/>
          <p:cNvSpPr/>
          <p:nvPr/>
        </p:nvSpPr>
        <p:spPr>
          <a:xfrm>
            <a:off x="2682000" y="1665000"/>
            <a:ext cx="3780000" cy="3528000"/>
          </a:xfrm>
          <a:prstGeom prst="rect">
            <a:avLst/>
          </a:prstGeom>
          <a:solidFill>
            <a:schemeClr val="bg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212984" y="2155971"/>
            <a:ext cx="57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2984" y="2798301"/>
            <a:ext cx="57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12984" y="3440631"/>
            <a:ext cx="57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12984" y="4082962"/>
            <a:ext cx="57045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endParaRPr lang="ko-KR" altLang="en-US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548543" y="2266762"/>
            <a:ext cx="2441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/>
              <a:t>성과연봉제 도입 배경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48543" y="2905635"/>
            <a:ext cx="2441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/>
              <a:t>성과연봉제 현황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48543" y="3558865"/>
            <a:ext cx="2441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/>
              <a:t>주요 특징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48543" y="4204423"/>
            <a:ext cx="24411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000" b="1" spc="-150" dirty="0"/>
              <a:t>향후 개선 계획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346378" y="3013501"/>
            <a:ext cx="1377300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threePt" dir="t"/>
            </a:scene3d>
            <a:sp3d>
              <a:bevelT w="1270" h="1270"/>
            </a:sp3d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800" b="0" i="0" u="none" strike="noStrike" kern="0" cap="none" spc="-150" normalizeH="0" noProof="0" dirty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ea"/>
                <a:ea typeface="+mj-ea"/>
              </a:rPr>
              <a:t>목차</a:t>
            </a:r>
            <a:endParaRPr kumimoji="0" lang="ko-KR" altLang="en-US" sz="4800" b="0" i="0" u="none" strike="noStrike" kern="0" cap="none" spc="-150" normalizeH="0" noProof="0" dirty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1652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</TotalTime>
  <Words>15</Words>
  <Application>Microsoft Office PowerPoint</Application>
  <PresentationFormat>화면 슬라이드 쇼(4:3)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LEE</dc:creator>
  <cp:lastModifiedBy>bhjin</cp:lastModifiedBy>
  <cp:revision>10</cp:revision>
  <dcterms:created xsi:type="dcterms:W3CDTF">2016-11-07T13:31:59Z</dcterms:created>
  <dcterms:modified xsi:type="dcterms:W3CDTF">2016-12-28T00:35:22Z</dcterms:modified>
</cp:coreProperties>
</file>