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 varScale="1">
        <p:scale>
          <a:sx n="98" d="100"/>
          <a:sy n="98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A95F6-1676-4126-A538-D842B3E48464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61384-84F7-4DBE-B5C2-2322C85445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0663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3413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803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24888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1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1033" name="think-cell Slide" r:id="rId3" imgW="0" imgH="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39526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572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7022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0505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9784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41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62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5692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4155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BAEB-7436-4964-A43E-3F918D7488B6}" type="datetimeFigureOut">
              <a:rPr lang="ko-KR" altLang="en-US" smtClean="0"/>
              <a:pPr/>
              <a:t>2016-11-11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67A4-B27D-443E-9E77-768E6E7EDD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985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-1" y="561974"/>
            <a:ext cx="4705351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219449" y="561974"/>
            <a:ext cx="5810251" cy="504825"/>
          </a:xfrm>
          <a:prstGeom prst="rect">
            <a:avLst/>
          </a:prstGeom>
          <a:solidFill>
            <a:srgbClr val="09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5" name="Text Placeholder 12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48928" y="275827"/>
            <a:ext cx="1909486" cy="2769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-1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1. </a:t>
            </a:r>
            <a:r>
              <a:rPr kumimoji="0" lang="ko-KR" altLang="en-US" sz="1200" b="0" i="0" u="none" strike="noStrike" kern="0" cap="none" spc="-1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성과연봉제 도입배경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258929" y="709396"/>
            <a:ext cx="126384" cy="219118"/>
            <a:chOff x="1747101" y="2183606"/>
            <a:chExt cx="170386" cy="197647"/>
          </a:xfrm>
          <a:solidFill>
            <a:srgbClr val="0954A0"/>
          </a:solidFill>
        </p:grpSpPr>
        <p:sp>
          <p:nvSpPr>
            <p:cNvPr id="7" name="이등변 삼각형 6"/>
            <p:cNvSpPr/>
            <p:nvPr/>
          </p:nvSpPr>
          <p:spPr>
            <a:xfrm rot="5400000">
              <a:off x="1733470" y="2197237"/>
              <a:ext cx="197647" cy="17038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8" name="이등변 삼각형 7"/>
            <p:cNvSpPr/>
            <p:nvPr/>
          </p:nvSpPr>
          <p:spPr>
            <a:xfrm rot="5400000">
              <a:off x="1738890" y="2231112"/>
              <a:ext cx="119057" cy="10263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</p:grp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990600" y="1616537"/>
            <a:ext cx="7162800" cy="58477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1" i="0" u="none" strike="noStrike" kern="0" cap="none" spc="-3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성과와 직무에 따른 </a:t>
            </a:r>
            <a:r>
              <a:rPr kumimoji="0" lang="ko-KR" altLang="en-US" sz="3200" b="1" i="0" u="none" strike="noStrike" kern="0" cap="none" spc="-30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차등 보수체계 </a:t>
            </a:r>
            <a:r>
              <a:rPr kumimoji="0" lang="ko-KR" altLang="en-US" sz="2800" b="1" i="0" u="none" strike="noStrike" kern="0" cap="none" spc="-30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도입 필요</a:t>
            </a:r>
            <a:endParaRPr kumimoji="0" lang="en-GB" altLang="ja-JP" sz="2800" b="1" i="0" u="none" strike="noStrike" kern="0" cap="none" spc="-30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5528" y="149002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</a:rPr>
              <a:t>“</a:t>
            </a:r>
            <a:endParaRPr kumimoji="0" lang="ko-KR" altLang="en-US" sz="72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90476" y="1499101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</a:rPr>
              <a:t>”</a:t>
            </a:r>
            <a:endParaRPr kumimoji="0" lang="ko-KR" altLang="en-US" sz="72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78534" y="3938039"/>
            <a:ext cx="1711426" cy="1607084"/>
            <a:chOff x="1579024" y="2295270"/>
            <a:chExt cx="1592737" cy="1495634"/>
          </a:xfrm>
        </p:grpSpPr>
        <p:sp>
          <p:nvSpPr>
            <p:cNvPr id="16" name="타원 15"/>
            <p:cNvSpPr/>
            <p:nvPr/>
          </p:nvSpPr>
          <p:spPr>
            <a:xfrm>
              <a:off x="1648656" y="2295270"/>
              <a:ext cx="1495634" cy="1495634"/>
            </a:xfrm>
            <a:prstGeom prst="ellipse">
              <a:avLst/>
            </a:prstGeom>
            <a:solidFill>
              <a:srgbClr val="06ADAB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gray">
            <a:xfrm>
              <a:off x="1579024" y="2775701"/>
              <a:ext cx="1592737" cy="6015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동기부여</a:t>
              </a:r>
              <a:r>
                <a:rPr kumimoji="0" lang="en-US" altLang="ko-KR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/>
              </a:r>
              <a:br>
                <a:rPr kumimoji="0" lang="en-US" altLang="ko-KR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</a:b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미흡</a:t>
              </a: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1380995" y="4962102"/>
            <a:ext cx="2066686" cy="1607084"/>
            <a:chOff x="1261493" y="2295270"/>
            <a:chExt cx="1923360" cy="1495634"/>
          </a:xfrm>
        </p:grpSpPr>
        <p:sp>
          <p:nvSpPr>
            <p:cNvPr id="21" name="타원 20"/>
            <p:cNvSpPr/>
            <p:nvPr/>
          </p:nvSpPr>
          <p:spPr>
            <a:xfrm>
              <a:off x="1446428" y="2295270"/>
              <a:ext cx="1495635" cy="1495634"/>
            </a:xfrm>
            <a:prstGeom prst="ellipse">
              <a:avLst/>
            </a:prstGeom>
            <a:solidFill>
              <a:srgbClr val="2F7EA0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22" name="Oval 5"/>
            <p:cNvSpPr>
              <a:spLocks noChangeArrowheads="1"/>
            </p:cNvSpPr>
            <p:nvPr/>
          </p:nvSpPr>
          <p:spPr bwMode="gray">
            <a:xfrm>
              <a:off x="1261493" y="2775701"/>
              <a:ext cx="1923360" cy="6015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성과와 보상의</a:t>
              </a:r>
              <a:b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</a:b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괴리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987342" y="3938039"/>
            <a:ext cx="1711426" cy="1607084"/>
            <a:chOff x="1148403" y="2295270"/>
            <a:chExt cx="1592737" cy="1495634"/>
          </a:xfrm>
        </p:grpSpPr>
        <p:sp>
          <p:nvSpPr>
            <p:cNvPr id="26" name="타원 25"/>
            <p:cNvSpPr/>
            <p:nvPr/>
          </p:nvSpPr>
          <p:spPr>
            <a:xfrm>
              <a:off x="1192634" y="2295270"/>
              <a:ext cx="1495634" cy="1495634"/>
            </a:xfrm>
            <a:prstGeom prst="ellipse">
              <a:avLst/>
            </a:prstGeom>
            <a:solidFill>
              <a:srgbClr val="06ADAB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ko-KR" altLang="en-US" b="1" kern="0" dirty="0">
                <a:solidFill>
                  <a:sysClr val="windowText" lastClr="000000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Oval 5"/>
            <p:cNvSpPr>
              <a:spLocks noChangeArrowheads="1"/>
            </p:cNvSpPr>
            <p:nvPr/>
          </p:nvSpPr>
          <p:spPr bwMode="gray">
            <a:xfrm>
              <a:off x="1148403" y="2775701"/>
              <a:ext cx="1592737" cy="6015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서열 위주의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평가 관행</a:t>
              </a: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4260491" y="4962102"/>
            <a:ext cx="2066686" cy="1607084"/>
            <a:chOff x="1086380" y="2295270"/>
            <a:chExt cx="1923360" cy="1495634"/>
          </a:xfrm>
        </p:grpSpPr>
        <p:sp>
          <p:nvSpPr>
            <p:cNvPr id="31" name="타원 30"/>
            <p:cNvSpPr/>
            <p:nvPr/>
          </p:nvSpPr>
          <p:spPr>
            <a:xfrm>
              <a:off x="1288483" y="2295270"/>
              <a:ext cx="1495635" cy="1495634"/>
            </a:xfrm>
            <a:prstGeom prst="ellipse">
              <a:avLst/>
            </a:prstGeom>
            <a:solidFill>
              <a:srgbClr val="2F7EA0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ko-KR" altLang="en-US" b="1" kern="0" dirty="0">
                <a:solidFill>
                  <a:sysClr val="windowText" lastClr="000000"/>
                </a:solidFill>
                <a:latin typeface="+mj-ea"/>
                <a:ea typeface="+mj-ea"/>
              </a:endParaRPr>
            </a:p>
          </p:txBody>
        </p:sp>
        <p:sp>
          <p:nvSpPr>
            <p:cNvPr id="32" name="Oval 5"/>
            <p:cNvSpPr>
              <a:spLocks noChangeArrowheads="1"/>
            </p:cNvSpPr>
            <p:nvPr/>
          </p:nvSpPr>
          <p:spPr bwMode="gray">
            <a:xfrm>
              <a:off x="1086380" y="2775701"/>
              <a:ext cx="1923360" cy="6015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경쟁과 혁신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저해</a:t>
              </a: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5694431" y="3938039"/>
            <a:ext cx="2066686" cy="1607084"/>
            <a:chOff x="1350474" y="2295270"/>
            <a:chExt cx="1923360" cy="1495634"/>
          </a:xfrm>
        </p:grpSpPr>
        <p:sp>
          <p:nvSpPr>
            <p:cNvPr id="36" name="타원 35"/>
            <p:cNvSpPr/>
            <p:nvPr/>
          </p:nvSpPr>
          <p:spPr>
            <a:xfrm>
              <a:off x="1569599" y="2295270"/>
              <a:ext cx="1495635" cy="1495634"/>
            </a:xfrm>
            <a:prstGeom prst="ellipse">
              <a:avLst/>
            </a:prstGeom>
            <a:solidFill>
              <a:srgbClr val="06ADAB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ko-KR" altLang="en-US" b="1" kern="0" dirty="0">
                <a:solidFill>
                  <a:sysClr val="windowText" lastClr="000000"/>
                </a:solidFill>
                <a:latin typeface="+mj-ea"/>
                <a:ea typeface="+mj-ea"/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gray">
            <a:xfrm>
              <a:off x="1350474" y="2904596"/>
              <a:ext cx="1923360" cy="34371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낮은 생산성</a:t>
              </a: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7143715" y="4962102"/>
            <a:ext cx="2066686" cy="1607084"/>
            <a:chOff x="1434793" y="2295270"/>
            <a:chExt cx="1923359" cy="1495634"/>
          </a:xfrm>
        </p:grpSpPr>
        <p:sp>
          <p:nvSpPr>
            <p:cNvPr id="41" name="타원 40"/>
            <p:cNvSpPr/>
            <p:nvPr/>
          </p:nvSpPr>
          <p:spPr>
            <a:xfrm>
              <a:off x="1648655" y="2295270"/>
              <a:ext cx="1495635" cy="1495634"/>
            </a:xfrm>
            <a:prstGeom prst="ellipse">
              <a:avLst/>
            </a:prstGeom>
            <a:solidFill>
              <a:srgbClr val="2F7EA0"/>
            </a:solidFill>
            <a:ln w="76200">
              <a:solidFill>
                <a:schemeClr val="bg1">
                  <a:lumMod val="7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ko-KR" altLang="en-US" b="1" kern="0" dirty="0">
                <a:solidFill>
                  <a:sysClr val="windowText" lastClr="000000"/>
                </a:solidFill>
                <a:latin typeface="+mj-ea"/>
                <a:ea typeface="+mj-ea"/>
              </a:endParaRPr>
            </a:p>
          </p:txBody>
        </p:sp>
        <p:sp>
          <p:nvSpPr>
            <p:cNvPr id="42" name="Oval 5"/>
            <p:cNvSpPr>
              <a:spLocks noChangeArrowheads="1"/>
            </p:cNvSpPr>
            <p:nvPr/>
          </p:nvSpPr>
          <p:spPr bwMode="gray">
            <a:xfrm>
              <a:off x="1434793" y="2775701"/>
              <a:ext cx="1923359" cy="6015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복잡한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b="1" i="0" u="none" strike="noStrike" kern="0" cap="none" spc="-1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임금체계</a:t>
              </a: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1711677" y="3230733"/>
            <a:ext cx="5834944" cy="465328"/>
            <a:chOff x="1711677" y="3143842"/>
            <a:chExt cx="5834944" cy="465328"/>
          </a:xfrm>
        </p:grpSpPr>
        <p:sp>
          <p:nvSpPr>
            <p:cNvPr id="46" name="직사각형 45"/>
            <p:cNvSpPr/>
            <p:nvPr/>
          </p:nvSpPr>
          <p:spPr>
            <a:xfrm>
              <a:off x="1711677" y="3143842"/>
              <a:ext cx="5834944" cy="46532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ko-KR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Oval 5"/>
            <p:cNvSpPr>
              <a:spLocks noChangeArrowheads="1"/>
            </p:cNvSpPr>
            <p:nvPr/>
          </p:nvSpPr>
          <p:spPr bwMode="gray">
            <a:xfrm>
              <a:off x="3114675" y="3183883"/>
              <a:ext cx="2914650" cy="40011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rtlCol="0" anchor="ctr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기존 임금체계 </a:t>
              </a:r>
              <a:r>
                <a: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954A0"/>
                  </a:solidFill>
                  <a:effectLst/>
                  <a:uLnTx/>
                  <a:uFillTx/>
                  <a:latin typeface="+mj-ea"/>
                  <a:ea typeface="+mj-ea"/>
                  <a:cs typeface="Arial" charset="0"/>
                </a:rPr>
                <a:t>문제점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46371" y="579168"/>
            <a:ext cx="29106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600" spc="-300" dirty="0"/>
              <a:t>인센티브 강화를 통한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86799" y="526356"/>
            <a:ext cx="5957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spc="-300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조직 생산성 향상 및 개인 경쟁력 제고</a:t>
            </a:r>
          </a:p>
        </p:txBody>
      </p:sp>
      <p:sp>
        <p:nvSpPr>
          <p:cNvPr id="38" name="이등변 삼각형 37"/>
          <p:cNvSpPr/>
          <p:nvPr/>
        </p:nvSpPr>
        <p:spPr>
          <a:xfrm>
            <a:off x="3114675" y="2394630"/>
            <a:ext cx="2914650" cy="510495"/>
          </a:xfrm>
          <a:prstGeom prst="triangl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rgbClr val="00B05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41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yTrWWCI90CX6e6.ArOEHA"/>
</p:tagLst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40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Office 테마</vt:lpstr>
      <vt:lpstr>think-cell Slide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bhjin</cp:lastModifiedBy>
  <cp:revision>18</cp:revision>
  <dcterms:created xsi:type="dcterms:W3CDTF">2016-11-07T13:31:59Z</dcterms:created>
  <dcterms:modified xsi:type="dcterms:W3CDTF">2016-11-11T00:34:48Z</dcterms:modified>
</cp:coreProperties>
</file>